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2F63"/>
    <a:srgbClr val="7E2E63"/>
    <a:srgbClr val="7C2E61"/>
    <a:srgbClr val="86366B"/>
    <a:srgbClr val="8938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68"/>
    <p:restoredTop sz="94695"/>
  </p:normalViewPr>
  <p:slideViewPr>
    <p:cSldViewPr snapToGrid="0">
      <p:cViewPr>
        <p:scale>
          <a:sx n="130" d="100"/>
          <a:sy n="130" d="100"/>
        </p:scale>
        <p:origin x="-690" y="-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6A4238-2548-38CD-61FF-E8B81443C6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3C71353-6737-6856-DDE7-D8E1A6C2E8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76B7AC2-04B5-755E-9570-C6AFE575F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E14D-1478-224C-B4DA-2294BCF48F06}" type="datetimeFigureOut">
              <a:rPr lang="sv-SE" smtClean="0"/>
              <a:t>2024-11-20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757F6F4-A050-B132-7A91-E9D48A3FC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DA41974-E00E-CA08-FAEF-53CEC195B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D9A1F-4734-0D47-B625-C844D941ECE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4816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D227440-ACCA-8D79-FD2B-607992346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4DEF38EF-A880-2380-14ED-9ACA2A00D5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795D87C-45BA-63B1-38B6-DDB9E706E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E14D-1478-224C-B4DA-2294BCF48F06}" type="datetimeFigureOut">
              <a:rPr lang="sv-SE" smtClean="0"/>
              <a:t>2024-11-20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2B1B33E-E820-E3F1-9627-E7094EE28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1E5A056-3F19-825C-EA50-9EF887B01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D9A1F-4734-0D47-B625-C844D941ECE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8208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664793ED-04FB-55CA-982C-20307D03DE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BBF447DF-911E-76CA-93EE-5C70B1C375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E07E885-5F62-E43D-7109-E9C2198FD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E14D-1478-224C-B4DA-2294BCF48F06}" type="datetimeFigureOut">
              <a:rPr lang="sv-SE" smtClean="0"/>
              <a:t>2024-11-20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94DA86C-B59B-FBE7-7C58-74C503021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BE49F0F-7031-E8D2-FF56-F1D092A76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D9A1F-4734-0D47-B625-C844D941ECE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628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E7C77-60E1-DA58-64DC-536D61F9D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A2748C1-4846-CF90-C06F-8337F6CCB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93524CC-9DAE-CE6B-037E-829FDA7E8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E14D-1478-224C-B4DA-2294BCF48F06}" type="datetimeFigureOut">
              <a:rPr lang="sv-SE" smtClean="0"/>
              <a:t>2024-11-20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4672D7B-E69C-D58C-4E25-5B821E782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5DE67CB-6243-E31F-20BA-008C702EF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D9A1F-4734-0D47-B625-C844D941ECE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7428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BA56B3B-606F-FCF4-A151-9189069FA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8089190-3D44-9057-D2D8-9AC75ADD00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766858C-B8D6-01E9-C2E1-E39E13AF7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E14D-1478-224C-B4DA-2294BCF48F06}" type="datetimeFigureOut">
              <a:rPr lang="sv-SE" smtClean="0"/>
              <a:t>2024-11-20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AAEA785-BA90-F1DF-4380-FA221B6A3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4A805A6-246F-B939-4DEB-55EBE2BB1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D9A1F-4734-0D47-B625-C844D941ECE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2690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1F3ECAC-0CB8-7E72-16BE-E5B964E85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B205FF4-251E-0A50-6019-6D1B6F2D3A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A64AB02-792E-3E02-6983-50FAD43C25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9DD0B69-CFF9-DF1F-962D-B05470294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E14D-1478-224C-B4DA-2294BCF48F06}" type="datetimeFigureOut">
              <a:rPr lang="sv-SE" smtClean="0"/>
              <a:t>2024-11-20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038EFE23-00D6-7474-AD00-6A8A21D45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8F3D85C-3AD5-134B-4E0F-C44ED906E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D9A1F-4734-0D47-B625-C844D941ECE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66755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7FA3063-C27F-F38B-6E92-9975EB857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55082EA-8216-63E2-09A6-150E796AD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B2585B8-2940-218F-792E-EDAEC71379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864FE4B8-AE47-7FAF-86A2-C1FCC4D7F6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47EF88B1-D699-A34C-C2B6-C13D9851F9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76942E66-EE9D-2038-224F-78F2ADBAB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E14D-1478-224C-B4DA-2294BCF48F06}" type="datetimeFigureOut">
              <a:rPr lang="sv-SE" smtClean="0"/>
              <a:t>2024-11-20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B37DE260-12F9-9421-47CC-E7BFED998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FA44DB5A-5D71-4AB0-602D-22F83F205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D9A1F-4734-0D47-B625-C844D941ECE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7787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84E02C9-94EC-31E4-2154-7D5122A1B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79258BC-7240-1AED-5B26-41DB5D33C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E14D-1478-224C-B4DA-2294BCF48F06}" type="datetimeFigureOut">
              <a:rPr lang="sv-SE" smtClean="0"/>
              <a:t>2024-11-20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01060B7-1FA1-5F7D-95A9-567F22928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018F4FE-09B7-A490-146A-CDA3898B0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D9A1F-4734-0D47-B625-C844D941ECE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183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B7971359-5DF5-461E-F111-1D0314CB7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E14D-1478-224C-B4DA-2294BCF48F06}" type="datetimeFigureOut">
              <a:rPr lang="sv-SE" smtClean="0"/>
              <a:t>2024-11-20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9CA80B8B-BA2C-BE0D-C11F-D52E6D495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0201BCA-6D74-7A1F-F337-C8FFDE64B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D9A1F-4734-0D47-B625-C844D941ECE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2889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E7BBAF-E423-1384-29E3-A4931EA0F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5CCDD0B-BE8D-B77D-0BB6-14544DDA1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F60FB4D-3679-152A-AFEB-B910DAAC0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3DAC17E-AB9A-5672-130E-A556E46A2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E14D-1478-224C-B4DA-2294BCF48F06}" type="datetimeFigureOut">
              <a:rPr lang="sv-SE" smtClean="0"/>
              <a:t>2024-11-20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BF6346D-5DB4-D7D0-0D2E-264AE1026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B1BBEA0-280A-8911-7F6E-0844C04F5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D9A1F-4734-0D47-B625-C844D941ECE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2735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317B5D2-547A-80FC-C9C1-05025EC75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599788BA-7D9E-94B8-55AD-302CCA1BF4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63528C3-5493-9367-B522-7DD536138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93ED69A4-4B37-EBC0-383C-0258B6E6B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E14D-1478-224C-B4DA-2294BCF48F06}" type="datetimeFigureOut">
              <a:rPr lang="sv-SE" smtClean="0"/>
              <a:t>2024-11-20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F6C1DB3-B7BB-DF9A-5EBA-75919DA10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B0B5ED9-ADC0-FFF9-F6E6-9DE0C79E6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D9A1F-4734-0D47-B625-C844D941ECE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0943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4D126D86-251C-3345-6F59-05104F504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C22C2B2-BA8D-5DD2-2947-D80460904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6897407-B7CE-0E80-8012-C417720FEA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4E14D-1478-224C-B4DA-2294BCF48F06}" type="datetimeFigureOut">
              <a:rPr lang="sv-SE" smtClean="0"/>
              <a:t>2024-11-20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9FE9403-09FD-40D6-853E-A9D396B767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C518015-A762-FFEC-A404-7245583AE0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D9A1F-4734-0D47-B625-C844D941ECE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4016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 descr="En bild som visar text, nära&#10;&#10;Automatiskt genererad beskrivning">
            <a:extLst>
              <a:ext uri="{FF2B5EF4-FFF2-40B4-BE49-F238E27FC236}">
                <a16:creationId xmlns:a16="http://schemas.microsoft.com/office/drawing/2014/main" id="{25255A47-1A0D-222F-7EB1-8C5290835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99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C7E98A0D-A53C-9485-EF02-1530BFA65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FF0C2BA-920D-BE70-0C00-8570B0582646}"/>
              </a:ext>
            </a:extLst>
          </p:cNvPr>
          <p:cNvSpPr/>
          <p:nvPr/>
        </p:nvSpPr>
        <p:spPr>
          <a:xfrm>
            <a:off x="8008374" y="4372897"/>
            <a:ext cx="213852" cy="376084"/>
          </a:xfrm>
          <a:prstGeom prst="rect">
            <a:avLst/>
          </a:prstGeom>
          <a:solidFill>
            <a:srgbClr val="7F2F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C1833C-6414-3F55-C3C3-3A9511CD3591}"/>
              </a:ext>
            </a:extLst>
          </p:cNvPr>
          <p:cNvSpPr txBox="1"/>
          <p:nvPr/>
        </p:nvSpPr>
        <p:spPr>
          <a:xfrm>
            <a:off x="7916196" y="4230399"/>
            <a:ext cx="501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dirty="0">
                <a:solidFill>
                  <a:schemeClr val="bg1"/>
                </a:solidFill>
                <a:latin typeface="+mj-lt"/>
              </a:rPr>
              <a:t>4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064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A4DAFEF-9BE5-2A01-03B1-88E7D15C7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28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0E509AA8-21C5-CEA0-2ECE-F8A7C4C74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108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</Words>
  <Application>Microsoft Office PowerPoint</Application>
  <PresentationFormat>Widescreen</PresentationFormat>
  <Paragraphs>1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Office-tema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Christian Liljeberg</dc:creator>
  <cp:lastModifiedBy>Sadaf Sakina Hassan</cp:lastModifiedBy>
  <cp:revision>2</cp:revision>
  <dcterms:created xsi:type="dcterms:W3CDTF">2023-01-12T15:13:32Z</dcterms:created>
  <dcterms:modified xsi:type="dcterms:W3CDTF">2024-11-20T12:58:26Z</dcterms:modified>
</cp:coreProperties>
</file>